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0D0"/>
    <a:srgbClr val="EEE5D0"/>
    <a:srgbClr val="EEE2C9"/>
    <a:srgbClr val="384050"/>
    <a:srgbClr val="EAEDF0"/>
    <a:srgbClr val="EBEBEB"/>
    <a:srgbClr val="2D8537"/>
    <a:srgbClr val="71757D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96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4291" y="4678284"/>
            <a:ext cx="2186281" cy="192918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4291" y="4678284"/>
            <a:ext cx="2186281" cy="192918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6090" y="474259"/>
            <a:ext cx="4846793" cy="157550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0" y="361724"/>
            <a:ext cx="8205907" cy="30063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0" y="361724"/>
            <a:ext cx="8205907" cy="30063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0" y="361724"/>
            <a:ext cx="8205907" cy="30063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68783" y="3633307"/>
            <a:ext cx="2041600" cy="63502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1" y="361723"/>
            <a:ext cx="8222669" cy="346450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0" y="4135665"/>
            <a:ext cx="8222670" cy="65515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1" y="361724"/>
            <a:ext cx="8222669" cy="442909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0D0D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7673" y="4678284"/>
            <a:ext cx="8202304" cy="192918"/>
          </a:xfrm>
        </p:spPr>
        <p:txBody>
          <a:bodyPr/>
          <a:lstStyle/>
          <a:p>
            <a:r>
              <a:rPr lang="en-US" sz="3600" dirty="0" smtClean="0"/>
              <a:t>1 Samuel 1:11/ Psalm 127:3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4" y="85298"/>
            <a:ext cx="8222776" cy="157550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Fighting for our Kids from our Knees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Prayer of Dedication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Pray for their Salvation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Pray for their Spouse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Pray for good friends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Pray for a surrendered will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239" y="361724"/>
            <a:ext cx="9000698" cy="4429096"/>
          </a:xfrm>
        </p:spPr>
        <p:txBody>
          <a:bodyPr>
            <a:noAutofit/>
          </a:bodyPr>
          <a:lstStyle/>
          <a:p>
            <a:r>
              <a:rPr lang="en-US" sz="4400" dirty="0" smtClean="0"/>
              <a:t>6. Pray for their health and safety</a:t>
            </a:r>
          </a:p>
          <a:p>
            <a:r>
              <a:rPr lang="en-US" sz="4400" dirty="0" smtClean="0"/>
              <a:t>7. Pray for their character development</a:t>
            </a:r>
          </a:p>
          <a:p>
            <a:r>
              <a:rPr lang="en-US" sz="4400" dirty="0" smtClean="0"/>
              <a:t>8. Pray for open doors</a:t>
            </a:r>
          </a:p>
          <a:p>
            <a:r>
              <a:rPr lang="en-US" sz="4400" dirty="0" smtClean="0"/>
              <a:t>9. Pray for spiritual protection</a:t>
            </a:r>
          </a:p>
          <a:p>
            <a:r>
              <a:rPr lang="en-US" sz="4400" dirty="0" smtClean="0"/>
              <a:t>10. Pray for God’s glory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7855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113</TotalTime>
  <Words>66</Words>
  <Application>Microsoft Office PowerPoint</Application>
  <PresentationFormat>On-screen Show (16:9)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Adelle-Regular</vt:lpstr>
      <vt:lpstr>Apple Chancery</vt:lpstr>
      <vt:lpstr>Arial</vt:lpstr>
      <vt:lpstr>Trebuchet MS</vt:lpstr>
      <vt:lpstr>Default</vt:lpstr>
      <vt:lpstr>Fighting for our Kids from our Knees 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Henry</cp:lastModifiedBy>
  <cp:revision>47</cp:revision>
  <dcterms:created xsi:type="dcterms:W3CDTF">2014-03-26T14:03:34Z</dcterms:created>
  <dcterms:modified xsi:type="dcterms:W3CDTF">2023-01-08T14:27:50Z</dcterms:modified>
</cp:coreProperties>
</file>