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D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96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31977" y="4596679"/>
            <a:ext cx="2983970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31977" y="4596679"/>
            <a:ext cx="2983970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71648" y="1028476"/>
            <a:ext cx="6895732" cy="262037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34173"/>
            <a:ext cx="8211824" cy="344316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34173"/>
            <a:ext cx="8211824" cy="344316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34173"/>
            <a:ext cx="8211824" cy="344316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43683" y="143092"/>
            <a:ext cx="2343008" cy="9147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93427" y="4596679"/>
            <a:ext cx="7629098" cy="3905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CAD82"/>
                </a:solidFill>
              </a:rPr>
              <a:t>Genesis 39:21-23/ Ch. 40-41</a:t>
            </a:r>
            <a:endParaRPr lang="en-US" sz="3200" dirty="0">
              <a:solidFill>
                <a:srgbClr val="CCAD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3" y="1028476"/>
            <a:ext cx="8707271" cy="262037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Living in the Presence of God part 4- What to do in difficult situations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1. Do what you can where you are. (39:21-23)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2. Learn to minister to others who are having a hard time (40:4-8)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8419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3. Wait on God (41:1)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26954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4. Refuse to get stuck in your past (41:50-52)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18861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72</TotalTime>
  <Words>69</Words>
  <Application>Microsoft Office PowerPoint</Application>
  <PresentationFormat>On-screen Show (16:9)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Adelle-Regular</vt:lpstr>
      <vt:lpstr>Apple Chancery</vt:lpstr>
      <vt:lpstr>Arial</vt:lpstr>
      <vt:lpstr>Georgia</vt:lpstr>
      <vt:lpstr>Default</vt:lpstr>
      <vt:lpstr>Living in the Presence of God part 4- What to do in difficult situations 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Henry</cp:lastModifiedBy>
  <cp:revision>20</cp:revision>
  <dcterms:created xsi:type="dcterms:W3CDTF">2014-03-26T14:03:34Z</dcterms:created>
  <dcterms:modified xsi:type="dcterms:W3CDTF">2023-01-08T22:47:14Z</dcterms:modified>
</cp:coreProperties>
</file>