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06361"/>
    <a:srgbClr val="7A6C67"/>
    <a:srgbClr val="FFFFFF"/>
    <a:srgbClr val="F8F6FC"/>
    <a:srgbClr val="F9CB9A"/>
    <a:srgbClr val="EBE8C8"/>
    <a:srgbClr val="402F5A"/>
    <a:srgbClr val="E59C7C"/>
    <a:srgbClr val="5A3721"/>
    <a:srgbClr val="7E5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640" autoAdjust="0"/>
    <p:restoredTop sz="94626"/>
  </p:normalViewPr>
  <p:slideViewPr>
    <p:cSldViewPr snapToGrid="0" snapToObjects="1">
      <p:cViewPr varScale="1">
        <p:scale>
          <a:sx n="140" d="100"/>
          <a:sy n="140" d="100"/>
        </p:scale>
        <p:origin x="39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DBD0ECB-7DC2-BB4D-A22D-11745A7AC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7484" y="1873593"/>
            <a:ext cx="3509031" cy="1396313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2FC1A8BE-BE02-7948-B1B4-C8107FB496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895" y="1051560"/>
            <a:ext cx="8350210" cy="3694176"/>
          </a:xfrm>
        </p:spPr>
        <p:txBody>
          <a:bodyPr anchor="ctr"/>
          <a:lstStyle>
            <a:lvl1pPr algn="ctr">
              <a:defRPr baseline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1BC4BF0-3021-BF44-806A-C4441B7AF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4878" y="201167"/>
            <a:ext cx="2714244" cy="794385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107F95C1-BEBA-7141-A161-C1BDC5F8B9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895" y="1051560"/>
            <a:ext cx="8350210" cy="3694176"/>
          </a:xfrm>
        </p:spPr>
        <p:txBody>
          <a:bodyPr anchor="ctr"/>
          <a:lstStyle>
            <a:lvl1pPr algn="ctr">
              <a:defRPr baseline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FFFFF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FFFFF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B692C7-D09F-DE42-9679-053330084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38" y="1873593"/>
            <a:ext cx="8154538" cy="1396313"/>
          </a:xfrm>
        </p:spPr>
        <p:txBody>
          <a:bodyPr/>
          <a:lstStyle/>
          <a:p>
            <a:r>
              <a:rPr lang="en-US" sz="4400" dirty="0" smtClean="0"/>
              <a:t>Living in the Presence of God Part 5</a:t>
            </a:r>
            <a:br>
              <a:rPr lang="en-US" sz="4400" dirty="0" smtClean="0"/>
            </a:br>
            <a:r>
              <a:rPr lang="en-US" sz="4400" dirty="0" smtClean="0"/>
              <a:t>Forgiveness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832513" y="3957851"/>
            <a:ext cx="6748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Genesis 45:1-8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768" y="0"/>
            <a:ext cx="9096232" cy="51435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4800" dirty="0" smtClean="0"/>
              <a:t>Joseph is not living in the past (v.5)</a:t>
            </a:r>
          </a:p>
          <a:p>
            <a:pPr marL="514350" indent="-514350">
              <a:buAutoNum type="arabicPeriod"/>
            </a:pPr>
            <a:r>
              <a:rPr lang="en-US" sz="4800" dirty="0" smtClean="0"/>
              <a:t>Joseph is not looking for revenge (6-7)</a:t>
            </a:r>
          </a:p>
          <a:p>
            <a:pPr marL="514350" indent="-514350">
              <a:buAutoNum type="arabicPeriod"/>
            </a:pPr>
            <a:r>
              <a:rPr lang="en-US" sz="4800" dirty="0" smtClean="0"/>
              <a:t>Joseph had learned to see God in it all (8)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62440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516" y="201167"/>
            <a:ext cx="5076968" cy="794385"/>
          </a:xfrm>
        </p:spPr>
        <p:txBody>
          <a:bodyPr/>
          <a:lstStyle/>
          <a:p>
            <a:r>
              <a:rPr lang="en-US" sz="4000" dirty="0" smtClean="0"/>
              <a:t>Ephesians 4:32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“And be ye kind one to another, tenderhearted, forgiving one another, </a:t>
            </a:r>
            <a:r>
              <a:rPr lang="en-US" sz="4400" b="1" u="sng" dirty="0"/>
              <a:t>even as God for Christ's sake hath forgiven you</a:t>
            </a:r>
            <a:r>
              <a:rPr lang="en-US" sz="4400" b="1" u="sng" dirty="0" smtClean="0"/>
              <a:t>.</a:t>
            </a:r>
            <a:r>
              <a:rPr lang="en-US" sz="4400" dirty="0" smtClean="0"/>
              <a:t>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58553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279" y="201167"/>
            <a:ext cx="4954136" cy="794385"/>
          </a:xfrm>
        </p:spPr>
        <p:txBody>
          <a:bodyPr/>
          <a:lstStyle/>
          <a:p>
            <a:r>
              <a:rPr lang="en-US" sz="4000" dirty="0" smtClean="0"/>
              <a:t>Colossians 3:13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“Forbearing one another, and forgiving one another, if any man have a quarrel against any: </a:t>
            </a:r>
            <a:r>
              <a:rPr lang="en-US" sz="4400" b="1" u="sng" dirty="0"/>
              <a:t>even as Christ forgave you, so also do ye</a:t>
            </a:r>
            <a:r>
              <a:rPr lang="en-US" sz="4400" dirty="0" smtClean="0"/>
              <a:t>.”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58623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150</TotalTime>
  <Words>100</Words>
  <Application>Microsoft Office PowerPoint</Application>
  <PresentationFormat>On-screen Show (16:9)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Adelle-Regular</vt:lpstr>
      <vt:lpstr>Apple Chancery</vt:lpstr>
      <vt:lpstr>Arial</vt:lpstr>
      <vt:lpstr>Trebuchet MS</vt:lpstr>
      <vt:lpstr>Default</vt:lpstr>
      <vt:lpstr>Living in the Presence of God Part 5 Forgiveness</vt:lpstr>
      <vt:lpstr>PowerPoint Presentation</vt:lpstr>
      <vt:lpstr>Ephesians 4:32</vt:lpstr>
      <vt:lpstr>Colossians 3:13</vt:lpstr>
    </vt:vector>
  </TitlesOfParts>
  <Company>RT Creative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account</cp:lastModifiedBy>
  <cp:revision>47</cp:revision>
  <dcterms:created xsi:type="dcterms:W3CDTF">2014-03-26T14:03:34Z</dcterms:created>
  <dcterms:modified xsi:type="dcterms:W3CDTF">2023-01-15T22:35:47Z</dcterms:modified>
</cp:coreProperties>
</file>