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3" r:id="rId4"/>
    <p:sldId id="264" r:id="rId5"/>
    <p:sldId id="265" r:id="rId6"/>
    <p:sldId id="266" r:id="rId7"/>
    <p:sldId id="267" r:id="rId8"/>
    <p:sldId id="268" r:id="rId9"/>
    <p:sldId id="269" r:id="rId10"/>
    <p:sldId id="270" r:id="rId11"/>
    <p:sldId id="271" r:id="rId12"/>
    <p:sldId id="272"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40" d="100"/>
          <a:sy n="140" d="100"/>
        </p:scale>
        <p:origin x="96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630699" y="2879734"/>
            <a:ext cx="3628303" cy="27085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606" y="436476"/>
            <a:ext cx="5165626" cy="2300166"/>
          </a:xfrm>
        </p:spPr>
        <p:txBody>
          <a:bodyPr/>
          <a:lstStyle/>
          <a:p>
            <a:r>
              <a:rPr lang="en-US" dirty="0" smtClean="0"/>
              <a:t>Add Your Title</a:t>
            </a:r>
            <a:endParaRPr lang="en-US" dirty="0"/>
          </a:p>
        </p:txBody>
      </p:sp>
      <p:sp>
        <p:nvSpPr>
          <p:cNvPr id="4" name="Text Placeholder 5"/>
          <p:cNvSpPr>
            <a:spLocks noGrp="1"/>
          </p:cNvSpPr>
          <p:nvPr>
            <p:ph type="body" sz="quarter" idx="12" hasCustomPrompt="1"/>
          </p:nvPr>
        </p:nvSpPr>
        <p:spPr>
          <a:xfrm>
            <a:off x="1630699" y="2879734"/>
            <a:ext cx="3628303" cy="27085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272957"/>
            <a:ext cx="6785175" cy="30271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2" y="272957"/>
            <a:ext cx="6785175" cy="30271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602" y="3438341"/>
            <a:ext cx="2563664" cy="1086955"/>
          </a:xfrm>
        </p:spPr>
        <p:txBody>
          <a:bodyPr>
            <a:noAutofit/>
          </a:bodyPr>
          <a:lstStyle>
            <a:lvl1pPr>
              <a:defRPr sz="18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2" y="272957"/>
            <a:ext cx="6785175" cy="30271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6138" y="421372"/>
            <a:ext cx="8230661" cy="4354160"/>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9" y="388709"/>
            <a:ext cx="7171277" cy="2300166"/>
          </a:xfrm>
        </p:spPr>
        <p:txBody>
          <a:bodyPr/>
          <a:lstStyle/>
          <a:p>
            <a:r>
              <a:rPr lang="en-US" dirty="0" smtClean="0"/>
              <a:t>The Lord, The Church, </a:t>
            </a:r>
            <a:br>
              <a:rPr lang="en-US" dirty="0" smtClean="0"/>
            </a:br>
            <a:r>
              <a:rPr lang="en-US" dirty="0" smtClean="0"/>
              <a:t>and Abortion</a:t>
            </a:r>
            <a:endParaRPr lang="en-US" dirty="0"/>
          </a:p>
        </p:txBody>
      </p:sp>
      <p:sp>
        <p:nvSpPr>
          <p:cNvPr id="5" name="Text Placeholder 4"/>
          <p:cNvSpPr>
            <a:spLocks noGrp="1"/>
          </p:cNvSpPr>
          <p:nvPr>
            <p:ph type="body" sz="quarter" idx="12"/>
          </p:nvPr>
        </p:nvSpPr>
        <p:spPr>
          <a:xfrm>
            <a:off x="1600300" y="2744307"/>
            <a:ext cx="3628303" cy="270853"/>
          </a:xfrm>
        </p:spPr>
        <p:txBody>
          <a:bodyPr>
            <a:noAutofit/>
          </a:bodyPr>
          <a:lstStyle/>
          <a:p>
            <a:r>
              <a:rPr lang="en-US" sz="3200" dirty="0" smtClean="0"/>
              <a:t>Psalm 139:13-16</a:t>
            </a:r>
            <a:endParaRPr lang="en-US" sz="3200"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078"/>
            <a:ext cx="7417557" cy="2894389"/>
          </a:xfrm>
        </p:spPr>
        <p:txBody>
          <a:bodyPr/>
          <a:lstStyle/>
          <a:p>
            <a:r>
              <a:rPr lang="en-US" sz="2800" dirty="0">
                <a:solidFill>
                  <a:schemeClr val="accent1">
                    <a:lumMod val="25000"/>
                  </a:schemeClr>
                </a:solidFill>
              </a:rPr>
              <a:t>“If my people, which are called by my name, shall humble themselves, and pray, and seek my face, and turn from their wicked ways; then will I hear from heaven, and will forgive their sin, and will heal their land.” 2 Chronicles 7:14</a:t>
            </a:r>
          </a:p>
        </p:txBody>
      </p:sp>
      <p:sp>
        <p:nvSpPr>
          <p:cNvPr id="3" name="Text Placeholder 2"/>
          <p:cNvSpPr>
            <a:spLocks noGrp="1"/>
          </p:cNvSpPr>
          <p:nvPr>
            <p:ph type="body" sz="quarter" idx="11"/>
          </p:nvPr>
        </p:nvSpPr>
        <p:spPr>
          <a:xfrm>
            <a:off x="468312" y="272957"/>
            <a:ext cx="6867360" cy="893927"/>
          </a:xfrm>
        </p:spPr>
        <p:txBody>
          <a:bodyPr>
            <a:normAutofit/>
          </a:bodyPr>
          <a:lstStyle/>
          <a:p>
            <a:r>
              <a:rPr lang="en-US" sz="4000" dirty="0">
                <a:solidFill>
                  <a:schemeClr val="accent1">
                    <a:lumMod val="25000"/>
                  </a:schemeClr>
                </a:solidFill>
              </a:rPr>
              <a:t>4. We must pray! </a:t>
            </a:r>
          </a:p>
        </p:txBody>
      </p:sp>
    </p:spTree>
    <p:extLst>
      <p:ext uri="{BB962C8B-B14F-4D97-AF65-F5344CB8AC3E}">
        <p14:creationId xmlns:p14="http://schemas.microsoft.com/office/powerpoint/2010/main" val="227253929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96" y="2053990"/>
            <a:ext cx="7298258" cy="2464484"/>
          </a:xfrm>
        </p:spPr>
        <p:txBody>
          <a:bodyPr/>
          <a:lstStyle/>
          <a:p>
            <a:r>
              <a:rPr lang="en-US" sz="3200" dirty="0">
                <a:solidFill>
                  <a:schemeClr val="accent1">
                    <a:lumMod val="25000"/>
                  </a:schemeClr>
                </a:solidFill>
              </a:rPr>
              <a:t>In whom the god of this world hath blinded the minds of them which believe not, lest the light of the glorious gospel of Christ, who is the image of God, should shine unto them. – 2 </a:t>
            </a:r>
            <a:r>
              <a:rPr lang="en-US" sz="3200" dirty="0" err="1">
                <a:solidFill>
                  <a:schemeClr val="accent1">
                    <a:lumMod val="25000"/>
                  </a:schemeClr>
                </a:solidFill>
              </a:rPr>
              <a:t>Cor</a:t>
            </a:r>
            <a:r>
              <a:rPr lang="en-US" sz="3200" dirty="0">
                <a:solidFill>
                  <a:schemeClr val="accent1">
                    <a:lumMod val="25000"/>
                  </a:schemeClr>
                </a:solidFill>
              </a:rPr>
              <a:t> 4:4</a:t>
            </a:r>
          </a:p>
        </p:txBody>
      </p:sp>
      <p:sp>
        <p:nvSpPr>
          <p:cNvPr id="3" name="Text Placeholder 2"/>
          <p:cNvSpPr>
            <a:spLocks noGrp="1"/>
          </p:cNvSpPr>
          <p:nvPr>
            <p:ph type="body" sz="quarter" idx="11"/>
          </p:nvPr>
        </p:nvSpPr>
        <p:spPr>
          <a:xfrm>
            <a:off x="468312" y="272958"/>
            <a:ext cx="6976542" cy="832512"/>
          </a:xfrm>
        </p:spPr>
        <p:txBody>
          <a:bodyPr>
            <a:normAutofit/>
          </a:bodyPr>
          <a:lstStyle/>
          <a:p>
            <a:r>
              <a:rPr lang="en-US" sz="4000" dirty="0">
                <a:solidFill>
                  <a:schemeClr val="accent1">
                    <a:lumMod val="25000"/>
                  </a:schemeClr>
                </a:solidFill>
              </a:rPr>
              <a:t>5. We must share the gospel</a:t>
            </a:r>
          </a:p>
        </p:txBody>
      </p:sp>
    </p:spTree>
    <p:extLst>
      <p:ext uri="{BB962C8B-B14F-4D97-AF65-F5344CB8AC3E}">
        <p14:creationId xmlns:p14="http://schemas.microsoft.com/office/powerpoint/2010/main" val="25267938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4000" dirty="0">
                <a:solidFill>
                  <a:schemeClr val="accent1">
                    <a:lumMod val="25000"/>
                  </a:schemeClr>
                </a:solidFill>
              </a:rPr>
              <a:t>RC Sproul said- “You want to encourage evil? Then ignore it. To keep quiet about it is to promote it. But the apostle Paul calls us to, not only to be intolerant of evil within our midst, but He has also called believers to expose it”</a:t>
            </a:r>
          </a:p>
        </p:txBody>
      </p:sp>
    </p:spTree>
    <p:extLst>
      <p:ext uri="{BB962C8B-B14F-4D97-AF65-F5344CB8AC3E}">
        <p14:creationId xmlns:p14="http://schemas.microsoft.com/office/powerpoint/2010/main" val="398308492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1"/>
          </p:nvPr>
        </p:nvSpPr>
        <p:spPr>
          <a:xfrm>
            <a:off x="120294" y="411230"/>
            <a:ext cx="8757575" cy="3027111"/>
          </a:xfrm>
        </p:spPr>
        <p:txBody>
          <a:bodyPr>
            <a:normAutofit fontScale="77500" lnSpcReduction="20000"/>
          </a:bodyPr>
          <a:lstStyle/>
          <a:p>
            <a:pPr algn="l"/>
            <a:r>
              <a:rPr lang="en-US" sz="4700" dirty="0" smtClean="0">
                <a:solidFill>
                  <a:schemeClr val="accent1">
                    <a:lumMod val="25000"/>
                  </a:schemeClr>
                </a:solidFill>
              </a:rPr>
              <a:t>Isaiah </a:t>
            </a:r>
            <a:r>
              <a:rPr lang="en-US" sz="4700" dirty="0">
                <a:solidFill>
                  <a:schemeClr val="accent1">
                    <a:lumMod val="25000"/>
                  </a:schemeClr>
                </a:solidFill>
              </a:rPr>
              <a:t>44:24- “Thus </a:t>
            </a:r>
            <a:r>
              <a:rPr lang="en-US" sz="4700" dirty="0" err="1">
                <a:solidFill>
                  <a:schemeClr val="accent1">
                    <a:lumMod val="25000"/>
                  </a:schemeClr>
                </a:solidFill>
              </a:rPr>
              <a:t>saith</a:t>
            </a:r>
            <a:r>
              <a:rPr lang="en-US" sz="4700" dirty="0">
                <a:solidFill>
                  <a:schemeClr val="accent1">
                    <a:lumMod val="25000"/>
                  </a:schemeClr>
                </a:solidFill>
              </a:rPr>
              <a:t> the LORD, thy redeemer, and he that formed thee from the womb, I am the LORD that </a:t>
            </a:r>
            <a:r>
              <a:rPr lang="en-US" sz="4700" dirty="0" err="1">
                <a:solidFill>
                  <a:schemeClr val="accent1">
                    <a:lumMod val="25000"/>
                  </a:schemeClr>
                </a:solidFill>
              </a:rPr>
              <a:t>maketh</a:t>
            </a:r>
            <a:r>
              <a:rPr lang="en-US" sz="4700" dirty="0">
                <a:solidFill>
                  <a:schemeClr val="accent1">
                    <a:lumMod val="25000"/>
                  </a:schemeClr>
                </a:solidFill>
              </a:rPr>
              <a:t> all things; that </a:t>
            </a:r>
            <a:r>
              <a:rPr lang="en-US" sz="4700" dirty="0" err="1">
                <a:solidFill>
                  <a:schemeClr val="accent1">
                    <a:lumMod val="25000"/>
                  </a:schemeClr>
                </a:solidFill>
              </a:rPr>
              <a:t>stretcheth</a:t>
            </a:r>
            <a:r>
              <a:rPr lang="en-US" sz="4700" dirty="0">
                <a:solidFill>
                  <a:schemeClr val="accent1">
                    <a:lumMod val="25000"/>
                  </a:schemeClr>
                </a:solidFill>
              </a:rPr>
              <a:t> forth the heavens alone; that </a:t>
            </a:r>
            <a:r>
              <a:rPr lang="en-US" sz="4700" dirty="0" err="1">
                <a:solidFill>
                  <a:schemeClr val="accent1">
                    <a:lumMod val="25000"/>
                  </a:schemeClr>
                </a:solidFill>
              </a:rPr>
              <a:t>spreadeth</a:t>
            </a:r>
            <a:r>
              <a:rPr lang="en-US" sz="4700" dirty="0">
                <a:solidFill>
                  <a:schemeClr val="accent1">
                    <a:lumMod val="25000"/>
                  </a:schemeClr>
                </a:solidFill>
              </a:rPr>
              <a:t> abroad the earth by myself;”</a:t>
            </a:r>
          </a:p>
          <a:p>
            <a:endParaRPr lang="en-US" dirty="0"/>
          </a:p>
          <a:p>
            <a:endParaRPr lang="en-US" dirty="0"/>
          </a:p>
        </p:txBody>
      </p:sp>
    </p:spTree>
    <p:extLst>
      <p:ext uri="{BB962C8B-B14F-4D97-AF65-F5344CB8AC3E}">
        <p14:creationId xmlns:p14="http://schemas.microsoft.com/office/powerpoint/2010/main" val="14054839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4000" dirty="0" smtClean="0">
                <a:solidFill>
                  <a:schemeClr val="accent1">
                    <a:lumMod val="25000"/>
                  </a:schemeClr>
                </a:solidFill>
              </a:rPr>
              <a:t>Deut</a:t>
            </a:r>
            <a:r>
              <a:rPr lang="en-US" sz="4000" dirty="0">
                <a:solidFill>
                  <a:schemeClr val="accent1">
                    <a:lumMod val="25000"/>
                  </a:schemeClr>
                </a:solidFill>
              </a:rPr>
              <a:t>. 30:19- “I call heaven and earth to record this day against you, that I have set before you life and death, blessing and cursing: therefore </a:t>
            </a:r>
            <a:r>
              <a:rPr lang="en-US" sz="4000" u="sng" dirty="0">
                <a:solidFill>
                  <a:schemeClr val="accent1">
                    <a:lumMod val="25000"/>
                  </a:schemeClr>
                </a:solidFill>
              </a:rPr>
              <a:t>choose life</a:t>
            </a:r>
            <a:r>
              <a:rPr lang="en-US" sz="4000" dirty="0">
                <a:solidFill>
                  <a:schemeClr val="accent1">
                    <a:lumMod val="25000"/>
                  </a:schemeClr>
                </a:solidFill>
              </a:rPr>
              <a:t>, that both thou and thy seed may live:”</a:t>
            </a:r>
            <a:endParaRPr lang="en-US" sz="4000" dirty="0">
              <a:solidFill>
                <a:schemeClr val="accent1">
                  <a:lumMod val="25000"/>
                </a:schemeClr>
              </a:solidFill>
            </a:endParaRPr>
          </a:p>
        </p:txBody>
      </p:sp>
    </p:spTree>
    <p:extLst>
      <p:ext uri="{BB962C8B-B14F-4D97-AF65-F5344CB8AC3E}">
        <p14:creationId xmlns:p14="http://schemas.microsoft.com/office/powerpoint/2010/main" val="54425819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4000" dirty="0" smtClean="0">
                <a:solidFill>
                  <a:schemeClr val="accent1">
                    <a:lumMod val="25000"/>
                  </a:schemeClr>
                </a:solidFill>
              </a:rPr>
              <a:t>“</a:t>
            </a:r>
            <a:r>
              <a:rPr lang="en-US" sz="4000" dirty="0">
                <a:solidFill>
                  <a:schemeClr val="accent1">
                    <a:lumMod val="25000"/>
                  </a:schemeClr>
                </a:solidFill>
              </a:rPr>
              <a:t>Before I formed thee in the belly I knew thee; and before thou </a:t>
            </a:r>
            <a:r>
              <a:rPr lang="en-US" sz="4000" dirty="0" err="1">
                <a:solidFill>
                  <a:schemeClr val="accent1">
                    <a:lumMod val="25000"/>
                  </a:schemeClr>
                </a:solidFill>
              </a:rPr>
              <a:t>camest</a:t>
            </a:r>
            <a:r>
              <a:rPr lang="en-US" sz="4000" dirty="0">
                <a:solidFill>
                  <a:schemeClr val="accent1">
                    <a:lumMod val="25000"/>
                  </a:schemeClr>
                </a:solidFill>
              </a:rPr>
              <a:t> forth out of the womb I sanctified thee, and I ordained thee a prophet unto the nations.”- </a:t>
            </a:r>
            <a:r>
              <a:rPr lang="en-US" sz="4000" dirty="0" err="1">
                <a:solidFill>
                  <a:schemeClr val="accent1">
                    <a:lumMod val="25000"/>
                  </a:schemeClr>
                </a:solidFill>
              </a:rPr>
              <a:t>Jer</a:t>
            </a:r>
            <a:r>
              <a:rPr lang="en-US" sz="4000" dirty="0">
                <a:solidFill>
                  <a:schemeClr val="accent1">
                    <a:lumMod val="25000"/>
                  </a:schemeClr>
                </a:solidFill>
              </a:rPr>
              <a:t> 1:5</a:t>
            </a:r>
          </a:p>
        </p:txBody>
      </p:sp>
    </p:spTree>
    <p:extLst>
      <p:ext uri="{BB962C8B-B14F-4D97-AF65-F5344CB8AC3E}">
        <p14:creationId xmlns:p14="http://schemas.microsoft.com/office/powerpoint/2010/main" val="64735515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gn="l"/>
            <a:r>
              <a:rPr lang="en-US" sz="4000" dirty="0" smtClean="0">
                <a:solidFill>
                  <a:schemeClr val="accent1">
                    <a:lumMod val="25000"/>
                  </a:schemeClr>
                </a:solidFill>
              </a:rPr>
              <a:t>“</a:t>
            </a:r>
            <a:r>
              <a:rPr lang="en-US" sz="4000" dirty="0">
                <a:solidFill>
                  <a:schemeClr val="accent1">
                    <a:lumMod val="25000"/>
                  </a:schemeClr>
                </a:solidFill>
              </a:rPr>
              <a:t>But whoso shall offend one of these little ones which believe in me, it were better for him that a millstone were hanged about his neck, and that he were drowned in the depth of the sea”- Matthew 18:6</a:t>
            </a:r>
          </a:p>
        </p:txBody>
      </p:sp>
    </p:spTree>
    <p:extLst>
      <p:ext uri="{BB962C8B-B14F-4D97-AF65-F5344CB8AC3E}">
        <p14:creationId xmlns:p14="http://schemas.microsoft.com/office/powerpoint/2010/main" val="41123185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3302" y="421372"/>
            <a:ext cx="8809630" cy="4354160"/>
          </a:xfrm>
        </p:spPr>
        <p:txBody>
          <a:bodyPr>
            <a:normAutofit/>
          </a:bodyPr>
          <a:lstStyle/>
          <a:p>
            <a:r>
              <a:rPr lang="en-US" sz="4400" dirty="0" smtClean="0">
                <a:solidFill>
                  <a:schemeClr val="accent1">
                    <a:lumMod val="25000"/>
                  </a:schemeClr>
                </a:solidFill>
              </a:rPr>
              <a:t>Exodus </a:t>
            </a:r>
            <a:r>
              <a:rPr lang="en-US" sz="4400" dirty="0">
                <a:solidFill>
                  <a:schemeClr val="accent1">
                    <a:lumMod val="25000"/>
                  </a:schemeClr>
                </a:solidFill>
              </a:rPr>
              <a:t>20:13- “Thou shalt not Kill”</a:t>
            </a:r>
          </a:p>
        </p:txBody>
      </p:sp>
    </p:spTree>
    <p:extLst>
      <p:ext uri="{BB962C8B-B14F-4D97-AF65-F5344CB8AC3E}">
        <p14:creationId xmlns:p14="http://schemas.microsoft.com/office/powerpoint/2010/main" val="39305024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602" y="2361063"/>
            <a:ext cx="6711404" cy="2164233"/>
          </a:xfrm>
        </p:spPr>
        <p:txBody>
          <a:bodyPr/>
          <a:lstStyle/>
          <a:p>
            <a:r>
              <a:rPr lang="en-US" sz="4000" dirty="0">
                <a:solidFill>
                  <a:schemeClr val="accent1">
                    <a:lumMod val="25000"/>
                  </a:schemeClr>
                </a:solidFill>
              </a:rPr>
              <a:t>“Be ye angry, and sin not: let not the sun go down upon your wrath:”- </a:t>
            </a:r>
            <a:r>
              <a:rPr lang="en-US" sz="4000" dirty="0" err="1">
                <a:solidFill>
                  <a:schemeClr val="accent1">
                    <a:lumMod val="25000"/>
                  </a:schemeClr>
                </a:solidFill>
              </a:rPr>
              <a:t>Eph</a:t>
            </a:r>
            <a:r>
              <a:rPr lang="en-US" sz="4000" dirty="0">
                <a:solidFill>
                  <a:schemeClr val="accent1">
                    <a:lumMod val="25000"/>
                  </a:schemeClr>
                </a:solidFill>
              </a:rPr>
              <a:t> 4:26</a:t>
            </a:r>
          </a:p>
        </p:txBody>
      </p:sp>
      <p:sp>
        <p:nvSpPr>
          <p:cNvPr id="4" name="Text Placeholder 3"/>
          <p:cNvSpPr>
            <a:spLocks noGrp="1"/>
          </p:cNvSpPr>
          <p:nvPr>
            <p:ph type="body" sz="quarter" idx="11"/>
          </p:nvPr>
        </p:nvSpPr>
        <p:spPr>
          <a:xfrm>
            <a:off x="468312" y="272958"/>
            <a:ext cx="6785175" cy="955342"/>
          </a:xfrm>
        </p:spPr>
        <p:txBody>
          <a:bodyPr>
            <a:normAutofit/>
          </a:bodyPr>
          <a:lstStyle/>
          <a:p>
            <a:r>
              <a:rPr lang="en-US" sz="4000" dirty="0">
                <a:solidFill>
                  <a:schemeClr val="accent1">
                    <a:lumMod val="25000"/>
                  </a:schemeClr>
                </a:solidFill>
              </a:rPr>
              <a:t>1. We must be angry</a:t>
            </a:r>
          </a:p>
        </p:txBody>
      </p:sp>
    </p:spTree>
    <p:extLst>
      <p:ext uri="{BB962C8B-B14F-4D97-AF65-F5344CB8AC3E}">
        <p14:creationId xmlns:p14="http://schemas.microsoft.com/office/powerpoint/2010/main" val="21316022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1" y="1726443"/>
            <a:ext cx="6991183" cy="2798854"/>
          </a:xfrm>
        </p:spPr>
        <p:txBody>
          <a:bodyPr/>
          <a:lstStyle/>
          <a:p>
            <a:r>
              <a:rPr lang="en-US" sz="4000" dirty="0" smtClean="0">
                <a:solidFill>
                  <a:schemeClr val="accent1">
                    <a:lumMod val="25000"/>
                  </a:schemeClr>
                </a:solidFill>
              </a:rPr>
              <a:t>“Watch </a:t>
            </a:r>
            <a:r>
              <a:rPr lang="en-US" sz="4000" dirty="0">
                <a:solidFill>
                  <a:schemeClr val="accent1">
                    <a:lumMod val="25000"/>
                  </a:schemeClr>
                </a:solidFill>
              </a:rPr>
              <a:t>ye, stand fast in the faith, quit you like men, be </a:t>
            </a:r>
            <a:r>
              <a:rPr lang="en-US" sz="4000" dirty="0" smtClean="0">
                <a:solidFill>
                  <a:schemeClr val="accent1">
                    <a:lumMod val="25000"/>
                  </a:schemeClr>
                </a:solidFill>
              </a:rPr>
              <a:t>strong”- </a:t>
            </a:r>
            <a:r>
              <a:rPr lang="en-US" sz="4000" dirty="0">
                <a:solidFill>
                  <a:schemeClr val="accent1">
                    <a:lumMod val="25000"/>
                  </a:schemeClr>
                </a:solidFill>
              </a:rPr>
              <a:t>1 </a:t>
            </a:r>
            <a:r>
              <a:rPr lang="en-US" sz="4000" dirty="0" err="1">
                <a:solidFill>
                  <a:schemeClr val="accent1">
                    <a:lumMod val="25000"/>
                  </a:schemeClr>
                </a:solidFill>
              </a:rPr>
              <a:t>Cor</a:t>
            </a:r>
            <a:r>
              <a:rPr lang="en-US" sz="4000" dirty="0">
                <a:solidFill>
                  <a:schemeClr val="accent1">
                    <a:lumMod val="25000"/>
                  </a:schemeClr>
                </a:solidFill>
              </a:rPr>
              <a:t> 16:13</a:t>
            </a:r>
          </a:p>
        </p:txBody>
      </p:sp>
      <p:sp>
        <p:nvSpPr>
          <p:cNvPr id="3" name="Text Placeholder 2"/>
          <p:cNvSpPr>
            <a:spLocks noGrp="1"/>
          </p:cNvSpPr>
          <p:nvPr>
            <p:ph type="body" sz="quarter" idx="11"/>
          </p:nvPr>
        </p:nvSpPr>
        <p:spPr>
          <a:xfrm>
            <a:off x="468313" y="272957"/>
            <a:ext cx="6710410" cy="1071347"/>
          </a:xfrm>
        </p:spPr>
        <p:txBody>
          <a:bodyPr>
            <a:normAutofit/>
          </a:bodyPr>
          <a:lstStyle/>
          <a:p>
            <a:r>
              <a:rPr lang="en-US" sz="4000" dirty="0">
                <a:solidFill>
                  <a:schemeClr val="accent1">
                    <a:lumMod val="25000"/>
                  </a:schemeClr>
                </a:solidFill>
              </a:rPr>
              <a:t>2. We must stand! </a:t>
            </a:r>
          </a:p>
        </p:txBody>
      </p:sp>
    </p:spTree>
    <p:extLst>
      <p:ext uri="{BB962C8B-B14F-4D97-AF65-F5344CB8AC3E}">
        <p14:creationId xmlns:p14="http://schemas.microsoft.com/office/powerpoint/2010/main" val="243853612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2" y="2053989"/>
            <a:ext cx="7045774" cy="2471308"/>
          </a:xfrm>
        </p:spPr>
        <p:txBody>
          <a:bodyPr/>
          <a:lstStyle/>
          <a:p>
            <a:r>
              <a:rPr lang="en-US" sz="4000" dirty="0">
                <a:solidFill>
                  <a:schemeClr val="accent1">
                    <a:lumMod val="25000"/>
                  </a:schemeClr>
                </a:solidFill>
              </a:rPr>
              <a:t>“Open thy mouth, judge righteously, And plead the cause of the poor and needy.” Proverbs 31:9</a:t>
            </a:r>
          </a:p>
        </p:txBody>
      </p:sp>
      <p:sp>
        <p:nvSpPr>
          <p:cNvPr id="3" name="Text Placeholder 2"/>
          <p:cNvSpPr>
            <a:spLocks noGrp="1"/>
          </p:cNvSpPr>
          <p:nvPr>
            <p:ph type="body" sz="quarter" idx="11"/>
          </p:nvPr>
        </p:nvSpPr>
        <p:spPr>
          <a:xfrm>
            <a:off x="468312" y="272958"/>
            <a:ext cx="7126667" cy="928046"/>
          </a:xfrm>
        </p:spPr>
        <p:txBody>
          <a:bodyPr>
            <a:normAutofit/>
          </a:bodyPr>
          <a:lstStyle/>
          <a:p>
            <a:r>
              <a:rPr lang="en-US" sz="4000" dirty="0">
                <a:solidFill>
                  <a:schemeClr val="accent1">
                    <a:lumMod val="25000"/>
                  </a:schemeClr>
                </a:solidFill>
              </a:rPr>
              <a:t>3. We must speak! </a:t>
            </a:r>
          </a:p>
        </p:txBody>
      </p:sp>
    </p:spTree>
    <p:extLst>
      <p:ext uri="{BB962C8B-B14F-4D97-AF65-F5344CB8AC3E}">
        <p14:creationId xmlns:p14="http://schemas.microsoft.com/office/powerpoint/2010/main" val="231729513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74</TotalTime>
  <Words>425</Words>
  <Application>Microsoft Office PowerPoint</Application>
  <PresentationFormat>On-screen Show (16:9)</PresentationFormat>
  <Paragraphs>18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Default</vt:lpstr>
      <vt:lpstr>The Lord, The Church,  and Abortion</vt:lpstr>
      <vt:lpstr>PowerPoint Presentation</vt:lpstr>
      <vt:lpstr>PowerPoint Presentation</vt:lpstr>
      <vt:lpstr>PowerPoint Presentation</vt:lpstr>
      <vt:lpstr>PowerPoint Presentation</vt:lpstr>
      <vt:lpstr>PowerPoint Presentation</vt:lpstr>
      <vt:lpstr>“Be ye angry, and sin not: let not the sun go down upon your wrath:”- Eph 4:26</vt:lpstr>
      <vt:lpstr>“Watch ye, stand fast in the faith, quit you like men, be strong”- 1 Cor 16:13</vt:lpstr>
      <vt:lpstr>“Open thy mouth, judge righteously, And plead the cause of the poor and needy.” Proverbs 31:9</vt:lpstr>
      <vt:lpstr>“If my people, which are called by my name, shall humble themselves, and pray, and seek my face, and turn from their wicked ways; then will I hear from heaven, and will forgive their sin, and will heal their land.” 2 Chronicles 7:14</vt:lpstr>
      <vt:lpstr>In whom the god of this world hath blinded the minds of them which believe not, lest the light of the glorious gospel of Christ, who is the image of God, should shine unto them. – 2 Cor 4:4</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account</cp:lastModifiedBy>
  <cp:revision>16</cp:revision>
  <dcterms:created xsi:type="dcterms:W3CDTF">2014-03-26T14:03:34Z</dcterms:created>
  <dcterms:modified xsi:type="dcterms:W3CDTF">2023-01-15T14:22:27Z</dcterms:modified>
</cp:coreProperties>
</file>